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24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B32461A-250E-4A29-9E9B-599CA3838FA1}" type="datetime1">
              <a:rPr lang="en-US" smtClean="0"/>
              <a:pPr/>
              <a:t>11/25/12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11/25/12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11/25/12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11/25/12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11/25/12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11/25/12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11/25/12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11/25/12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11/25/12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11/25/12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11/25/12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11/25/12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Reservations@Soundbridge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Soundbridge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At the Seattle Symphony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98600" y="1244600"/>
            <a:ext cx="152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/>
              <a:t>♪</a:t>
            </a:r>
            <a:endParaRPr lang="en-US" sz="8800" dirty="0"/>
          </a:p>
        </p:txBody>
      </p:sp>
      <p:sp>
        <p:nvSpPr>
          <p:cNvPr id="5" name="TextBox 4"/>
          <p:cNvSpPr txBox="1"/>
          <p:nvPr/>
        </p:nvSpPr>
        <p:spPr>
          <a:xfrm>
            <a:off x="6299200" y="3632200"/>
            <a:ext cx="1270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atin typeface="ＭＳ ゴシック"/>
                <a:ea typeface="ＭＳ ゴシック"/>
                <a:cs typeface="ＭＳ ゴシック"/>
              </a:rPr>
              <a:t>♭</a:t>
            </a:r>
            <a:endParaRPr lang="en-US" sz="8800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4191000"/>
            <a:ext cx="34417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atin typeface="ＭＳ ゴシック"/>
                <a:ea typeface="ＭＳ ゴシック"/>
                <a:cs typeface="ＭＳ ゴシック"/>
              </a:rPr>
              <a:t>♬   ♫</a:t>
            </a:r>
            <a:endParaRPr lang="en-US" sz="8800" dirty="0"/>
          </a:p>
        </p:txBody>
      </p:sp>
      <p:sp>
        <p:nvSpPr>
          <p:cNvPr id="7" name="TextBox 6"/>
          <p:cNvSpPr txBox="1"/>
          <p:nvPr/>
        </p:nvSpPr>
        <p:spPr>
          <a:xfrm>
            <a:off x="5168900" y="1244600"/>
            <a:ext cx="28067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atin typeface="ＭＳ ゴシック"/>
                <a:ea typeface="ＭＳ ゴシック"/>
                <a:cs typeface="ＭＳ ゴシック"/>
              </a:rPr>
              <a:t>♩  ♮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2918811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400" dirty="0" err="1" smtClean="0"/>
              <a:t>Soundbridge</a:t>
            </a:r>
            <a:r>
              <a:rPr lang="en-US" sz="1400" dirty="0" smtClean="0"/>
              <a:t> is a collection of workshops, classes, and musical experiences for students at the Seattle symphony at </a:t>
            </a:r>
            <a:r>
              <a:rPr lang="en-US" sz="1400" dirty="0" err="1" smtClean="0"/>
              <a:t>benaroya</a:t>
            </a:r>
            <a:r>
              <a:rPr lang="en-US" sz="1400" dirty="0" smtClean="0"/>
              <a:t> hall.</a:t>
            </a:r>
            <a:endParaRPr lang="en-US" sz="1400" dirty="0"/>
          </a:p>
        </p:txBody>
      </p:sp>
      <p:pic>
        <p:nvPicPr>
          <p:cNvPr id="10" name="Content Placeholder 9" descr="3895_image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63" b="142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03861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6973046812_5da2b7a7e7.jp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0" r="10500"/>
          <a:stretch>
            <a:fillRect/>
          </a:stretch>
        </p:blipFill>
        <p:spPr/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400" dirty="0" smtClean="0"/>
              <a:t>All curriculums align with Washington State </a:t>
            </a:r>
            <a:r>
              <a:rPr lang="en-US" sz="1400" dirty="0" err="1" smtClean="0"/>
              <a:t>EALrs</a:t>
            </a:r>
            <a:r>
              <a:rPr lang="en-US" sz="1400" dirty="0" smtClean="0"/>
              <a:t> in art for all elementary grade levels and integrate well with social studies, math, and science content areas.</a:t>
            </a:r>
            <a:endParaRPr lang="en-US" sz="1400" dirty="0"/>
          </a:p>
        </p:txBody>
      </p:sp>
      <p:pic>
        <p:nvPicPr>
          <p:cNvPr id="10" name="Content Placeholder 9" descr="music storytime soundbridge 3c tracey marshall photography-400w.jpg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r="150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6327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381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Elementary Level Classes Include:</a:t>
            </a:r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371600" y="2260600"/>
            <a:ext cx="6400800" cy="349250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b="1" dirty="0"/>
              <a:t>Everyone Come Drum! </a:t>
            </a:r>
            <a:r>
              <a:rPr lang="en-US" dirty="0"/>
              <a:t>(All Ages/$3 per student)</a:t>
            </a:r>
          </a:p>
          <a:p>
            <a:pPr lvl="1"/>
            <a:r>
              <a:rPr lang="en-US" dirty="0"/>
              <a:t>A Drum circle workshop that lasts 30-45 minutes.  Students experience music from around the world and work on basic rhythms.  Then they perform together as an ensemble.</a:t>
            </a:r>
          </a:p>
          <a:p>
            <a:pPr lvl="0"/>
            <a:r>
              <a:rPr lang="en-US" b="1" dirty="0"/>
              <a:t>Instrument Exploration </a:t>
            </a:r>
            <a:r>
              <a:rPr lang="en-US" dirty="0"/>
              <a:t>(Grades k-8/$3 per student)</a:t>
            </a:r>
          </a:p>
          <a:p>
            <a:pPr lvl="1"/>
            <a:r>
              <a:rPr lang="en-US" dirty="0"/>
              <a:t>A 30-minute class fit to your specific class.  Students explore and study real symphonic instruments. </a:t>
            </a:r>
          </a:p>
          <a:p>
            <a:pPr lvl="0"/>
            <a:r>
              <a:rPr lang="en-US" b="1" dirty="0"/>
              <a:t>Science of Sound </a:t>
            </a:r>
            <a:r>
              <a:rPr lang="en-US" dirty="0"/>
              <a:t>(Grades 2-5/$5 per student)</a:t>
            </a:r>
          </a:p>
          <a:p>
            <a:pPr lvl="1"/>
            <a:r>
              <a:rPr lang="en-US" dirty="0"/>
              <a:t>Students explore music’s connection to math, physics, psychology, and biology.</a:t>
            </a:r>
          </a:p>
          <a:p>
            <a:pPr lvl="0"/>
            <a:r>
              <a:rPr lang="en-US" b="1" dirty="0"/>
              <a:t>Making Music </a:t>
            </a:r>
            <a:r>
              <a:rPr lang="en-US" dirty="0"/>
              <a:t>(Grades 2-8/$5 per student)</a:t>
            </a:r>
          </a:p>
          <a:p>
            <a:pPr lvl="1"/>
            <a:r>
              <a:rPr lang="en-US" dirty="0"/>
              <a:t>This is a 30-60 minute class where students explore their creative potential and examine what it takes to create music. Students will study musical terms, concepts, and techniques.</a:t>
            </a:r>
          </a:p>
          <a:p>
            <a:pPr lvl="0"/>
            <a:r>
              <a:rPr lang="en-US" b="1" dirty="0"/>
              <a:t>Song Writing Workshop </a:t>
            </a:r>
            <a:r>
              <a:rPr lang="en-US" dirty="0"/>
              <a:t>(Grades k-8/$5 per student)</a:t>
            </a:r>
          </a:p>
          <a:p>
            <a:pPr lvl="1"/>
            <a:r>
              <a:rPr lang="en-US" dirty="0"/>
              <a:t>A 60-minute workshop where students explore their own creative process to compose their own unique piece of music.</a:t>
            </a:r>
          </a:p>
          <a:p>
            <a:pPr lvl="0"/>
            <a:r>
              <a:rPr lang="en-US" b="1" dirty="0"/>
              <a:t>Instrument Making Workshop </a:t>
            </a:r>
            <a:r>
              <a:rPr lang="en-US" dirty="0"/>
              <a:t>(Grades k-8/$5 per student)</a:t>
            </a:r>
          </a:p>
          <a:p>
            <a:pPr lvl="1"/>
            <a:r>
              <a:rPr lang="en-US" dirty="0"/>
              <a:t>A 60-minute workshop where students learn how and actually do make instruments to take home for their own musical enjoyment.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893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 on Wheels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of these classes are mobile and </a:t>
            </a:r>
            <a:r>
              <a:rPr lang="en-US" b="1" dirty="0"/>
              <a:t>travel to classrooms </a:t>
            </a:r>
            <a:r>
              <a:rPr lang="en-US" dirty="0"/>
              <a:t>through the “music on wheels” program. This has a </a:t>
            </a:r>
            <a:r>
              <a:rPr lang="en-US" b="1" dirty="0"/>
              <a:t>$125 fee, </a:t>
            </a:r>
            <a:r>
              <a:rPr lang="en-US" dirty="0"/>
              <a:t>plus an additional </a:t>
            </a:r>
            <a:r>
              <a:rPr lang="en-US" b="1" dirty="0"/>
              <a:t>$50 for travelling costs</a:t>
            </a:r>
            <a:r>
              <a:rPr lang="en-US" dirty="0"/>
              <a:t>, and possibly </a:t>
            </a:r>
            <a:r>
              <a:rPr lang="en-US" dirty="0" smtClean="0"/>
              <a:t>a materials </a:t>
            </a:r>
            <a:r>
              <a:rPr lang="en-US" dirty="0"/>
              <a:t>fee.</a:t>
            </a:r>
          </a:p>
          <a:p>
            <a:endParaRPr lang="en-US" dirty="0"/>
          </a:p>
        </p:txBody>
      </p:sp>
      <p:pic>
        <p:nvPicPr>
          <p:cNvPr id="9" name="Picture 8" descr="231182_10151324812714434_94800681_n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493"/>
          <a:stretch/>
        </p:blipFill>
        <p:spPr>
          <a:xfrm>
            <a:off x="3302000" y="3937000"/>
            <a:ext cx="2679700" cy="170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883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Reservations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There </a:t>
            </a:r>
            <a:r>
              <a:rPr lang="en-US" dirty="0"/>
              <a:t>are several ways to fill out the field trip reservation request in order to sign up for a class or schedule a “music on wheels” visit:</a:t>
            </a:r>
          </a:p>
          <a:p>
            <a:pPr lvl="1"/>
            <a:r>
              <a:rPr lang="en-US" dirty="0" smtClean="0"/>
              <a:t>1</a:t>
            </a:r>
            <a:r>
              <a:rPr lang="en-US" dirty="0"/>
              <a:t>. Email: </a:t>
            </a:r>
            <a:r>
              <a:rPr lang="en-US" u="sng" dirty="0">
                <a:hlinkClick r:id="rId2"/>
              </a:rPr>
              <a:t>Reservations@Soundbridge.org</a:t>
            </a:r>
            <a:endParaRPr lang="en-US" dirty="0"/>
          </a:p>
          <a:p>
            <a:pPr lvl="1"/>
            <a:r>
              <a:rPr lang="en-US" dirty="0" smtClean="0"/>
              <a:t>2</a:t>
            </a:r>
            <a:r>
              <a:rPr lang="en-US" dirty="0"/>
              <a:t>. Call: 206.336.6613</a:t>
            </a:r>
          </a:p>
          <a:p>
            <a:r>
              <a:rPr lang="en-US" dirty="0"/>
              <a:t>It is suggested to sign up at least four weeks in advance, as classes tend to fill quickly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For more information visit:</a:t>
            </a:r>
          </a:p>
          <a:p>
            <a:pPr indent="0">
              <a:buNone/>
            </a:pPr>
            <a:r>
              <a:rPr lang="en-US" dirty="0" smtClean="0"/>
              <a:t> http</a:t>
            </a:r>
            <a:r>
              <a:rPr lang="en-US" dirty="0"/>
              <a:t>://</a:t>
            </a:r>
            <a:r>
              <a:rPr lang="en-US" dirty="0" err="1"/>
              <a:t>www.seattlesymphony.org</a:t>
            </a:r>
            <a:r>
              <a:rPr lang="en-US" dirty="0"/>
              <a:t>/</a:t>
            </a:r>
            <a:r>
              <a:rPr lang="en-US" dirty="0" err="1"/>
              <a:t>soundbridge</a:t>
            </a:r>
            <a:r>
              <a:rPr lang="en-US" dirty="0"/>
              <a:t>/programs/school/</a:t>
            </a:r>
            <a:r>
              <a:rPr lang="en-US" dirty="0" err="1" smtClean="0"/>
              <a:t>index.aspx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238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Couture.thmx</Template>
  <TotalTime>27</TotalTime>
  <Words>417</Words>
  <Application>Microsoft Macintosh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Couture</vt:lpstr>
      <vt:lpstr>Soundbridge</vt:lpstr>
      <vt:lpstr>Soundbridge is a collection of workshops, classes, and musical experiences for students at the Seattle symphony at benaroya hall.</vt:lpstr>
      <vt:lpstr>All curriculums align with Washington State EALrs in art for all elementary grade levels and integrate well with social studies, math, and science content areas.</vt:lpstr>
      <vt:lpstr>Elementary Level Classes Include:</vt:lpstr>
      <vt:lpstr>Music on Wheels</vt:lpstr>
      <vt:lpstr>Make Reservations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Soundbridge</dc:title>
  <dc:creator>Hilari Mayfield</dc:creator>
  <cp:lastModifiedBy>Hilari Mayfield</cp:lastModifiedBy>
  <cp:revision>3</cp:revision>
  <dcterms:created xsi:type="dcterms:W3CDTF">2012-11-25T20:29:40Z</dcterms:created>
  <dcterms:modified xsi:type="dcterms:W3CDTF">2012-11-25T20:58:06Z</dcterms:modified>
</cp:coreProperties>
</file>